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Školy a rodinné konference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Zapojování </a:t>
            </a:r>
            <a:r>
              <a:rPr lang="cs-CZ" dirty="0" smtClean="0"/>
              <a:t>dalších aktérů sítě </a:t>
            </a:r>
            <a:r>
              <a:rPr lang="cs-CZ" dirty="0"/>
              <a:t>do realizace rodinných konferencí </a:t>
            </a:r>
          </a:p>
        </p:txBody>
      </p:sp>
    </p:spTree>
    <p:extLst>
      <p:ext uri="{BB962C8B-B14F-4D97-AF65-F5344CB8AC3E}">
        <p14:creationId xmlns:p14="http://schemas.microsoft.com/office/powerpoint/2010/main" val="8936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Sociálně právní ochrana dětí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Zákon o sociálně-právní ochraně dětí:</a:t>
            </a:r>
          </a:p>
          <a:p>
            <a:pPr algn="just"/>
            <a:r>
              <a:rPr lang="cs-CZ" dirty="0" smtClean="0"/>
              <a:t>Kolizní </a:t>
            </a:r>
            <a:r>
              <a:rPr lang="cs-CZ" dirty="0"/>
              <a:t>opatrovník, majetkový opatrovník, poručík </a:t>
            </a:r>
            <a:r>
              <a:rPr lang="cs-CZ" dirty="0" smtClean="0"/>
              <a:t>- </a:t>
            </a:r>
            <a:r>
              <a:rPr lang="cs-CZ" dirty="0"/>
              <a:t>nejlepší zájem dítěte.</a:t>
            </a:r>
          </a:p>
          <a:p>
            <a:pPr algn="just"/>
            <a:r>
              <a:rPr lang="cs-CZ" dirty="0"/>
              <a:t>Ohrožené dítě podle &amp;6 zákona o sociálně právní ochraně dětí.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Děti a jejich rodiny v různých životních </a:t>
            </a:r>
            <a:r>
              <a:rPr lang="cs-CZ" dirty="0" smtClean="0"/>
              <a:t>situacích – </a:t>
            </a:r>
            <a:r>
              <a:rPr lang="cs-CZ" dirty="0" smtClean="0"/>
              <a:t>projekt je zaměřen na hledání </a:t>
            </a:r>
            <a:r>
              <a:rPr lang="cs-CZ" dirty="0" smtClean="0"/>
              <a:t>nástrojů pomoci a podpory jako preventivní opatření předcházející výkonu sociálně-právní ochrany dětí.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3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Aktéři sítě podpory a pomoci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dětem </a:t>
            </a:r>
            <a:r>
              <a:rPr lang="cs-CZ" dirty="0"/>
              <a:t>a jejich rodinám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OSPOD v rámci svého zákonného vymezení.</a:t>
            </a:r>
            <a:endParaRPr lang="cs-CZ" dirty="0"/>
          </a:p>
          <a:p>
            <a:r>
              <a:rPr lang="cs-CZ" dirty="0"/>
              <a:t>S</a:t>
            </a:r>
            <a:r>
              <a:rPr lang="cs-CZ" dirty="0" smtClean="0"/>
              <a:t>ociální </a:t>
            </a:r>
            <a:r>
              <a:rPr lang="cs-CZ" dirty="0"/>
              <a:t>pracovníci </a:t>
            </a:r>
            <a:r>
              <a:rPr lang="cs-CZ" dirty="0" smtClean="0"/>
              <a:t>obce.</a:t>
            </a:r>
            <a:endParaRPr lang="cs-CZ" dirty="0"/>
          </a:p>
          <a:p>
            <a:r>
              <a:rPr lang="cs-CZ" dirty="0" smtClean="0"/>
              <a:t>Školská zařízení.</a:t>
            </a:r>
            <a:endParaRPr lang="cs-CZ" dirty="0"/>
          </a:p>
          <a:p>
            <a:r>
              <a:rPr lang="cs-CZ" dirty="0"/>
              <a:t>O</a:t>
            </a:r>
            <a:r>
              <a:rPr lang="cs-CZ" dirty="0" smtClean="0"/>
              <a:t>dborné </a:t>
            </a:r>
            <a:r>
              <a:rPr lang="cs-CZ" dirty="0"/>
              <a:t>a návazné </a:t>
            </a:r>
            <a:r>
              <a:rPr lang="cs-CZ" dirty="0" smtClean="0"/>
              <a:t>služby.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8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Školy a rodinné konference 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2800" dirty="0" smtClean="0"/>
              <a:t>v </a:t>
            </a:r>
            <a:r>
              <a:rPr lang="cs-CZ" sz="2800" dirty="0" smtClean="0"/>
              <a:t>novém městě nad </a:t>
            </a:r>
            <a:r>
              <a:rPr lang="cs-CZ" sz="2800" dirty="0" err="1" smtClean="0"/>
              <a:t>metují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cs-CZ" dirty="0" smtClean="0"/>
              <a:t>Snahou </a:t>
            </a:r>
            <a:r>
              <a:rPr lang="cs-CZ" dirty="0" smtClean="0"/>
              <a:t>je zavést rodinné </a:t>
            </a:r>
            <a:r>
              <a:rPr lang="cs-CZ" dirty="0"/>
              <a:t>konference jako </a:t>
            </a:r>
            <a:r>
              <a:rPr lang="cs-CZ" dirty="0" smtClean="0"/>
              <a:t>nový přístup v práci s rodinou do škol – školy budou v roli objednavatele rodinných konferencí.</a:t>
            </a:r>
          </a:p>
          <a:p>
            <a:pPr algn="just">
              <a:buFontTx/>
              <a:buChar char="-"/>
            </a:pPr>
            <a:r>
              <a:rPr lang="cs-CZ" dirty="0" smtClean="0"/>
              <a:t>Školní metodici prevence </a:t>
            </a:r>
            <a:r>
              <a:rPr lang="cs-CZ" dirty="0" smtClean="0"/>
              <a:t>celé spádové oblasti Nového Města nad Metují dostávají </a:t>
            </a:r>
            <a:r>
              <a:rPr lang="cs-CZ" dirty="0" smtClean="0"/>
              <a:t>podporu v rámci Týmu pro </a:t>
            </a:r>
            <a:r>
              <a:rPr lang="cs-CZ" dirty="0" smtClean="0"/>
              <a:t>mládež, </a:t>
            </a:r>
            <a:r>
              <a:rPr lang="cs-CZ" dirty="0" smtClean="0"/>
              <a:t>vznikají další </a:t>
            </a:r>
            <a:r>
              <a:rPr lang="cs-CZ" dirty="0" smtClean="0"/>
              <a:t>prostory pro metodickou podporu škol, </a:t>
            </a:r>
            <a:r>
              <a:rPr lang="cs-CZ" dirty="0" smtClean="0"/>
              <a:t>  </a:t>
            </a:r>
            <a:r>
              <a:rPr lang="cs-CZ" dirty="0" smtClean="0"/>
              <a:t>zprostředkování </a:t>
            </a:r>
            <a:r>
              <a:rPr lang="cs-CZ" dirty="0" smtClean="0"/>
              <a:t>aktuálních informací, sdílení dobré praxe, případové studie. </a:t>
            </a: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Probíhá proškolení </a:t>
            </a:r>
            <a:r>
              <a:rPr lang="cs-CZ" dirty="0"/>
              <a:t>ředitelů </a:t>
            </a:r>
            <a:r>
              <a:rPr lang="cs-CZ" dirty="0" smtClean="0"/>
              <a:t>škol, pracovníků školských poradenských středisek a </a:t>
            </a:r>
            <a:r>
              <a:rPr lang="cs-CZ" dirty="0"/>
              <a:t>dalších zájemců z řad </a:t>
            </a:r>
            <a:r>
              <a:rPr lang="cs-CZ" dirty="0" smtClean="0"/>
              <a:t>učitelů v přístupu rodinných konferencí. </a:t>
            </a: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Manažer prevence kriminality zajišťuje metodickou podporu školám a hledá možnosti finančního zajištění této aktivity.</a:t>
            </a:r>
          </a:p>
        </p:txBody>
      </p:sp>
    </p:spTree>
    <p:extLst>
      <p:ext uri="{BB962C8B-B14F-4D97-AF65-F5344CB8AC3E}">
        <p14:creationId xmlns:p14="http://schemas.microsoft.com/office/powerpoint/2010/main" val="24581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400" dirty="0" smtClean="0"/>
              <a:t>Dagmar Dvořáčková</a:t>
            </a:r>
          </a:p>
          <a:p>
            <a:pPr marL="0" indent="0" algn="ctr">
              <a:buNone/>
            </a:pPr>
            <a:r>
              <a:rPr lang="cs-CZ" dirty="0" smtClean="0"/>
              <a:t>vedoucí oddělení sociální prevence a manažer prevence kriminality 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Městský úřad Nové Město nad Metují</a:t>
            </a:r>
          </a:p>
          <a:p>
            <a:pPr marL="0" indent="0" algn="ctr">
              <a:buNone/>
            </a:pPr>
            <a:r>
              <a:rPr lang="cs-CZ" dirty="0" smtClean="0"/>
              <a:t>605 201 085</a:t>
            </a:r>
          </a:p>
          <a:p>
            <a:pPr marL="0" indent="0" algn="ctr">
              <a:buNone/>
            </a:pPr>
            <a:r>
              <a:rPr lang="cs-CZ" dirty="0" err="1" smtClean="0"/>
              <a:t>dvorackova</a:t>
            </a:r>
            <a:r>
              <a:rPr lang="en-US" dirty="0" smtClean="0"/>
              <a:t>@</a:t>
            </a:r>
            <a:r>
              <a:rPr lang="cs-CZ" dirty="0" smtClean="0"/>
              <a:t>novemestonm.cz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231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221</Words>
  <Application>Microsoft Office PowerPoint</Application>
  <PresentationFormat>Širokoúhlá obrazovka</PresentationFormat>
  <Paragraphs>27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Galerie</vt:lpstr>
      <vt:lpstr>Školy a rodinné konference </vt:lpstr>
      <vt:lpstr>Sociálně právní ochrana dětí </vt:lpstr>
      <vt:lpstr>Aktéři sítě podpory a pomoci  dětem a jejich rodinám </vt:lpstr>
      <vt:lpstr>Školy a rodinné konference   v novém městě nad metují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Školy a rodinné konference </dc:title>
  <cp:lastModifiedBy>DVORACKOVA</cp:lastModifiedBy>
  <cp:revision>30</cp:revision>
  <dcterms:modified xsi:type="dcterms:W3CDTF">2018-05-03T11:33:27Z</dcterms:modified>
</cp:coreProperties>
</file>